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1"/>
    <a:srgbClr val="FFF301"/>
    <a:srgbClr val="E2D700"/>
    <a:srgbClr val="D000D5"/>
    <a:srgbClr val="4472C4"/>
    <a:srgbClr val="508795"/>
    <a:srgbClr val="E06DFF"/>
    <a:srgbClr val="74FF6D"/>
    <a:srgbClr val="75E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4660"/>
  </p:normalViewPr>
  <p:slideViewPr>
    <p:cSldViewPr snapToGrid="0">
      <p:cViewPr>
        <p:scale>
          <a:sx n="73" d="100"/>
          <a:sy n="73" d="100"/>
        </p:scale>
        <p:origin x="1027" y="-94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0BB47-9195-4422-B17E-86285C369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4D52964-AC21-480D-B433-8A9BE40C35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ACFA4D-ECCF-4D86-BF1B-29685B93A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4C0E0D-6D80-4781-B9A1-CF8F6AAD0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4EE30D-3066-4ADB-A949-73920582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87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E3331-7F3C-4CE5-BC11-2B5C352E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624F45-D1DF-4CC2-B9D3-738ADA221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A1FE1F-C1CB-4C04-8791-D347B9690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502610-D0B4-44E2-AD20-F07984FF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B58F75-E493-44C8-B9EE-8D4FB0FE5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06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7454799-EE75-433C-9FC9-EF4DC68AD1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FBD88A-3AAD-45C0-9A01-8C0DC01A8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F4EEC-6444-440D-B47F-A69647579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4E226-5512-4278-B844-AF0B23174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4D46E3-95A8-472B-8D91-0F4606D1F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782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D54B6-6834-42E8-975A-2FFBD7F7C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53BADD-278B-48E9-A9FB-D48665033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28483E-792D-48AD-BA90-8129D35B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215FC-78A6-4F29-B258-1556D1493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09A214-4E5B-4BB8-B7B0-70613EBD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490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F21D5C-B64E-4DD3-9419-7F4B8DB21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120ED2-B46D-4B2D-B368-A0CEEFC9E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B5EF99-A9AB-4902-93E4-46DCBCEA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6B8322-AC8A-4850-921D-CFDFAE07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ACF6E4-717F-4EED-B286-27F1C57EF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436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021CC-26DC-4869-AEE9-E9DA83C7C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BB0BCC-E8A9-48FB-95C8-2BBEECF7F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86821A-8C78-40C1-BFD4-26BFEA4F9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D82DA6-AE9F-4589-8DC7-F1689D5F0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A8CEB5-8C5F-479A-810A-DB1A66F72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10AAD1-3A76-4D85-B54C-B798AD41C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10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DBFC9-47AD-4E6F-8D5B-FA39E7033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9C7F07-A6A0-421B-958D-AFDA38D3A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6EF686F-7A7F-40E7-A8F4-8C666A769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C72CBF-C73C-4A2D-8DDC-183AE84AD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480978-27CA-461C-8587-CEF366749D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FF19852-8015-4CCD-9D42-7F63C125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1E5E89-31F3-40BD-99CE-EDE8D031B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978132-81B8-4114-9850-4CB703412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51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3D7EF0-3D5A-44A3-A738-D493A3F04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FC2BD3-137B-4767-80F8-5130CD44F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7F68D6-A300-40C3-A435-D61CE613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924E902-6210-4662-BBCA-EA57E251A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000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33F00C2-DEE5-4689-AC9D-137A942B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FFB0C2-615E-490F-8DB1-8A2F79A0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DD823C-1648-44A7-9B94-F596519B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451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2FC5E-C67B-4762-8E6D-897AABF37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F5B45B-1014-444E-BBE5-81D02CAC3C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CEAF36-034D-473B-A972-4BF079AC0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C29DB-D4E7-496A-BBBB-8B2E7E688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E76D6F-859B-46CB-844F-A25674D36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DDB094-80F8-420D-A8B9-882F3EB1C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946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C5233-55FC-4720-91AC-C96047D9B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FB1FE0-207E-4BBC-B6F1-79DD54BFB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934C1F-2776-4EE1-A0A2-56A58A002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3C9FC3-B100-47CE-ACFD-0A65E733B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78647D2-5DE8-4C90-A196-78C84F8E7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D03EC2-C58C-4372-95D5-6E86EFB38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149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62EDF2A-C34B-4D38-93AB-6C51BAE3E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EED390-7492-4AC2-9397-D3FDB8EA0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371891-B2D4-43BE-9139-55BEF2652C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3753B-8FA1-4D8E-90FF-F5171B547AE8}" type="datetimeFigureOut">
              <a:rPr lang="ko-KR" altLang="en-US" smtClean="0"/>
              <a:t>2022-03-31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F1DC4A-793D-4F83-BE3B-B6DD8C4BE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64484A-73C3-42AE-9E59-6340D7E634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80B7B-9DD4-460F-8F12-B6929869E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471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55EEE3-FE65-468E-8E28-95A1F2D7F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427843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56B45FC-2B9D-4D43-B4A4-CA473934FA54}"/>
              </a:ext>
            </a:extLst>
          </p:cNvPr>
          <p:cNvSpPr/>
          <p:nvPr/>
        </p:nvSpPr>
        <p:spPr>
          <a:xfrm>
            <a:off x="14564" y="244271"/>
            <a:ext cx="2730872" cy="4591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F197353-6549-4D3C-8B3C-D11715E45CD0}"/>
              </a:ext>
            </a:extLst>
          </p:cNvPr>
          <p:cNvSpPr/>
          <p:nvPr/>
        </p:nvSpPr>
        <p:spPr>
          <a:xfrm>
            <a:off x="2783582" y="244271"/>
            <a:ext cx="9387082" cy="459155"/>
          </a:xfrm>
          <a:prstGeom prst="rect">
            <a:avLst/>
          </a:prstGeom>
          <a:noFill/>
          <a:ln w="38100">
            <a:solidFill>
              <a:srgbClr val="E2D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BC4B27-F65D-45BF-854C-533F0F0A8668}"/>
              </a:ext>
            </a:extLst>
          </p:cNvPr>
          <p:cNvSpPr txBox="1"/>
          <p:nvPr/>
        </p:nvSpPr>
        <p:spPr>
          <a:xfrm>
            <a:off x="7586133" y="703426"/>
            <a:ext cx="574196" cy="369332"/>
          </a:xfrm>
          <a:prstGeom prst="rect">
            <a:avLst/>
          </a:prstGeom>
          <a:solidFill>
            <a:srgbClr val="E2D7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nav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FD37CE-D46F-4C95-9A30-50D6987FE20B}"/>
              </a:ext>
            </a:extLst>
          </p:cNvPr>
          <p:cNvSpPr txBox="1"/>
          <p:nvPr/>
        </p:nvSpPr>
        <p:spPr>
          <a:xfrm>
            <a:off x="1050778" y="703426"/>
            <a:ext cx="938077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header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42712E-D919-43FA-A49F-4F0715B1E80C}"/>
              </a:ext>
            </a:extLst>
          </p:cNvPr>
          <p:cNvSpPr/>
          <p:nvPr/>
        </p:nvSpPr>
        <p:spPr>
          <a:xfrm>
            <a:off x="4487159" y="5847863"/>
            <a:ext cx="3176833" cy="41693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E3CEFAE-728D-4BD9-8E4F-026349778214}"/>
              </a:ext>
            </a:extLst>
          </p:cNvPr>
          <p:cNvSpPr/>
          <p:nvPr/>
        </p:nvSpPr>
        <p:spPr>
          <a:xfrm>
            <a:off x="1687822" y="31395588"/>
            <a:ext cx="2921885" cy="4784485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2D6BC54-C5D9-47F8-9659-1C863DFE5A06}"/>
              </a:ext>
            </a:extLst>
          </p:cNvPr>
          <p:cNvSpPr/>
          <p:nvPr/>
        </p:nvSpPr>
        <p:spPr>
          <a:xfrm>
            <a:off x="4609708" y="31395588"/>
            <a:ext cx="2921884" cy="2965113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ECA9530-C48E-450D-BDDB-684D1927DD00}"/>
              </a:ext>
            </a:extLst>
          </p:cNvPr>
          <p:cNvSpPr/>
          <p:nvPr/>
        </p:nvSpPr>
        <p:spPr>
          <a:xfrm>
            <a:off x="7531592" y="31395587"/>
            <a:ext cx="2903457" cy="3700405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24F55E-25EA-45FB-AF52-72A07574F659}"/>
              </a:ext>
            </a:extLst>
          </p:cNvPr>
          <p:cNvSpPr/>
          <p:nvPr/>
        </p:nvSpPr>
        <p:spPr>
          <a:xfrm>
            <a:off x="1687821" y="36180073"/>
            <a:ext cx="2921885" cy="2965113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EFDE653-8E92-43DA-BA27-EDB77FDFBB3E}"/>
              </a:ext>
            </a:extLst>
          </p:cNvPr>
          <p:cNvSpPr/>
          <p:nvPr/>
        </p:nvSpPr>
        <p:spPr>
          <a:xfrm>
            <a:off x="4600493" y="34362272"/>
            <a:ext cx="2921884" cy="4782914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6E2DE15-343E-42FD-BEC1-276EB0D2F2C0}"/>
              </a:ext>
            </a:extLst>
          </p:cNvPr>
          <p:cNvSpPr/>
          <p:nvPr/>
        </p:nvSpPr>
        <p:spPr>
          <a:xfrm>
            <a:off x="7531592" y="35095992"/>
            <a:ext cx="2903457" cy="4049194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F5231B-1A68-4BAE-AF05-235A062C7BD9}"/>
              </a:ext>
            </a:extLst>
          </p:cNvPr>
          <p:cNvSpPr txBox="1"/>
          <p:nvPr/>
        </p:nvSpPr>
        <p:spPr>
          <a:xfrm>
            <a:off x="2717045" y="3139558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436B2D-1EC6-4E39-9D62-43091DC01C80}"/>
              </a:ext>
            </a:extLst>
          </p:cNvPr>
          <p:cNvSpPr txBox="1"/>
          <p:nvPr/>
        </p:nvSpPr>
        <p:spPr>
          <a:xfrm>
            <a:off x="5629714" y="3139558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3A5928-D8C6-46C1-AB28-6F89380AC02C}"/>
              </a:ext>
            </a:extLst>
          </p:cNvPr>
          <p:cNvSpPr txBox="1"/>
          <p:nvPr/>
        </p:nvSpPr>
        <p:spPr>
          <a:xfrm>
            <a:off x="8551599" y="3139558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20F47-AF42-4DA2-9B56-76C56D075464}"/>
              </a:ext>
            </a:extLst>
          </p:cNvPr>
          <p:cNvSpPr txBox="1"/>
          <p:nvPr/>
        </p:nvSpPr>
        <p:spPr>
          <a:xfrm>
            <a:off x="5629713" y="3437215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A9D0F3-8F98-4807-A82A-0DA2C7B33975}"/>
              </a:ext>
            </a:extLst>
          </p:cNvPr>
          <p:cNvSpPr txBox="1"/>
          <p:nvPr/>
        </p:nvSpPr>
        <p:spPr>
          <a:xfrm>
            <a:off x="8551599" y="35105878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73A550-AB9F-4336-B588-653DCC8E0C27}"/>
              </a:ext>
            </a:extLst>
          </p:cNvPr>
          <p:cNvSpPr txBox="1"/>
          <p:nvPr/>
        </p:nvSpPr>
        <p:spPr>
          <a:xfrm>
            <a:off x="2712437" y="36180073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AD20DC9-C124-45A3-818C-91A5972A242C}"/>
              </a:ext>
            </a:extLst>
          </p:cNvPr>
          <p:cNvSpPr/>
          <p:nvPr/>
        </p:nvSpPr>
        <p:spPr>
          <a:xfrm>
            <a:off x="10962" y="30322962"/>
            <a:ext cx="12166474" cy="928050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71AAFC4-3300-42C3-8234-0E325626043D}"/>
              </a:ext>
            </a:extLst>
          </p:cNvPr>
          <p:cNvSpPr txBox="1"/>
          <p:nvPr/>
        </p:nvSpPr>
        <p:spPr>
          <a:xfrm>
            <a:off x="9120052" y="30322961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2070FD7-F484-4015-9476-8DD3EE7B5C2E}"/>
              </a:ext>
            </a:extLst>
          </p:cNvPr>
          <p:cNvSpPr/>
          <p:nvPr/>
        </p:nvSpPr>
        <p:spPr>
          <a:xfrm>
            <a:off x="10962" y="39639240"/>
            <a:ext cx="12159702" cy="4639192"/>
          </a:xfrm>
          <a:prstGeom prst="rect">
            <a:avLst/>
          </a:prstGeom>
          <a:noFill/>
          <a:ln w="38100">
            <a:solidFill>
              <a:srgbClr val="E2D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20F96C5-237C-47A3-B66D-E7B40D3BD54B}"/>
              </a:ext>
            </a:extLst>
          </p:cNvPr>
          <p:cNvSpPr/>
          <p:nvPr/>
        </p:nvSpPr>
        <p:spPr>
          <a:xfrm>
            <a:off x="1631731" y="39677013"/>
            <a:ext cx="2757389" cy="273082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9A7F0FC-C3D7-4B30-8072-06D9920BE875}"/>
              </a:ext>
            </a:extLst>
          </p:cNvPr>
          <p:cNvSpPr/>
          <p:nvPr/>
        </p:nvSpPr>
        <p:spPr>
          <a:xfrm>
            <a:off x="4389121" y="39677013"/>
            <a:ext cx="1524000" cy="273082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7AD871C-BE8A-4FF7-8185-DB8B91F8DA3C}"/>
              </a:ext>
            </a:extLst>
          </p:cNvPr>
          <p:cNvSpPr/>
          <p:nvPr/>
        </p:nvSpPr>
        <p:spPr>
          <a:xfrm>
            <a:off x="5913121" y="39677013"/>
            <a:ext cx="1524000" cy="273082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3728238-39B9-4372-9DE6-5C2319D09B2F}"/>
              </a:ext>
            </a:extLst>
          </p:cNvPr>
          <p:cNvSpPr/>
          <p:nvPr/>
        </p:nvSpPr>
        <p:spPr>
          <a:xfrm>
            <a:off x="7437121" y="39677013"/>
            <a:ext cx="1485208" cy="273082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A55ADB44-FA74-4C1B-9FB5-BA3DF52EAB19}"/>
              </a:ext>
            </a:extLst>
          </p:cNvPr>
          <p:cNvSpPr/>
          <p:nvPr/>
        </p:nvSpPr>
        <p:spPr>
          <a:xfrm>
            <a:off x="8922329" y="39677013"/>
            <a:ext cx="1524000" cy="273082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3E5468-687A-40ED-97C9-68E0822FF06E}"/>
              </a:ext>
            </a:extLst>
          </p:cNvPr>
          <p:cNvSpPr txBox="1"/>
          <p:nvPr/>
        </p:nvSpPr>
        <p:spPr>
          <a:xfrm>
            <a:off x="3749955" y="396770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FABEC6-EFE9-4AF7-A92C-FCB2C705C566}"/>
              </a:ext>
            </a:extLst>
          </p:cNvPr>
          <p:cNvSpPr txBox="1"/>
          <p:nvPr/>
        </p:nvSpPr>
        <p:spPr>
          <a:xfrm>
            <a:off x="5273955" y="396770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A95DF93-5EA9-41A9-83CC-EBD0DEA0B855}"/>
              </a:ext>
            </a:extLst>
          </p:cNvPr>
          <p:cNvSpPr txBox="1"/>
          <p:nvPr/>
        </p:nvSpPr>
        <p:spPr>
          <a:xfrm>
            <a:off x="6797955" y="396770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76CF97-C07E-4087-B2A3-370C0DE752FE}"/>
              </a:ext>
            </a:extLst>
          </p:cNvPr>
          <p:cNvSpPr txBox="1"/>
          <p:nvPr/>
        </p:nvSpPr>
        <p:spPr>
          <a:xfrm>
            <a:off x="8283163" y="396770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2688CE-FEA0-4D6D-B13A-6EC805F5B43B}"/>
              </a:ext>
            </a:extLst>
          </p:cNvPr>
          <p:cNvSpPr txBox="1"/>
          <p:nvPr/>
        </p:nvSpPr>
        <p:spPr>
          <a:xfrm>
            <a:off x="9807163" y="396770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649D0738-09BE-48EA-992D-27335A69DF67}"/>
              </a:ext>
            </a:extLst>
          </p:cNvPr>
          <p:cNvSpPr/>
          <p:nvPr/>
        </p:nvSpPr>
        <p:spPr>
          <a:xfrm>
            <a:off x="691060" y="5789222"/>
            <a:ext cx="10755982" cy="515381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5B690CE-A239-4CD1-BD01-CBB043B07BBD}"/>
              </a:ext>
            </a:extLst>
          </p:cNvPr>
          <p:cNvSpPr txBox="1"/>
          <p:nvPr/>
        </p:nvSpPr>
        <p:spPr>
          <a:xfrm>
            <a:off x="9239195" y="5789220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5D1FF33-8E8A-4165-BD06-1CF4B41C47D0}"/>
              </a:ext>
            </a:extLst>
          </p:cNvPr>
          <p:cNvSpPr/>
          <p:nvPr/>
        </p:nvSpPr>
        <p:spPr>
          <a:xfrm>
            <a:off x="691060" y="11049285"/>
            <a:ext cx="10755982" cy="1530296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EFD006C-565C-4BD1-8BAE-EB2C4DA5717C}"/>
              </a:ext>
            </a:extLst>
          </p:cNvPr>
          <p:cNvSpPr/>
          <p:nvPr/>
        </p:nvSpPr>
        <p:spPr>
          <a:xfrm>
            <a:off x="1687821" y="21190227"/>
            <a:ext cx="8808528" cy="501013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BAA890E-52F2-426F-B9F6-6AA0E86B1FCC}"/>
              </a:ext>
            </a:extLst>
          </p:cNvPr>
          <p:cNvSpPr/>
          <p:nvPr/>
        </p:nvSpPr>
        <p:spPr>
          <a:xfrm>
            <a:off x="1687821" y="16178524"/>
            <a:ext cx="8808528" cy="501013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E38DCB0C-9C00-425D-9A3A-1F2B93CFE0F1}"/>
              </a:ext>
            </a:extLst>
          </p:cNvPr>
          <p:cNvSpPr/>
          <p:nvPr/>
        </p:nvSpPr>
        <p:spPr>
          <a:xfrm>
            <a:off x="1687821" y="11158506"/>
            <a:ext cx="8808528" cy="501013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B38DD55-3253-476B-A0BC-604E80AD3F78}"/>
              </a:ext>
            </a:extLst>
          </p:cNvPr>
          <p:cNvSpPr txBox="1"/>
          <p:nvPr/>
        </p:nvSpPr>
        <p:spPr>
          <a:xfrm>
            <a:off x="9239195" y="11049284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BA43613-C369-4A8F-A51F-11D3AC3B5B32}"/>
              </a:ext>
            </a:extLst>
          </p:cNvPr>
          <p:cNvSpPr/>
          <p:nvPr/>
        </p:nvSpPr>
        <p:spPr>
          <a:xfrm>
            <a:off x="14564" y="5734050"/>
            <a:ext cx="12156100" cy="206997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F478CBE-A73A-4CE5-8AA3-21F1EB9A9498}"/>
              </a:ext>
            </a:extLst>
          </p:cNvPr>
          <p:cNvSpPr txBox="1"/>
          <p:nvPr/>
        </p:nvSpPr>
        <p:spPr>
          <a:xfrm>
            <a:off x="418736" y="39639240"/>
            <a:ext cx="861711" cy="369332"/>
          </a:xfrm>
          <a:prstGeom prst="rect">
            <a:avLst/>
          </a:prstGeom>
          <a:solidFill>
            <a:srgbClr val="E2D7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footer</a:t>
            </a:r>
            <a:endParaRPr lang="ko-KR" altLang="en-US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2127325-25A7-4BEB-B547-9D715DE44EC3}"/>
              </a:ext>
            </a:extLst>
          </p:cNvPr>
          <p:cNvSpPr txBox="1"/>
          <p:nvPr/>
        </p:nvSpPr>
        <p:spPr>
          <a:xfrm>
            <a:off x="1482575" y="5737974"/>
            <a:ext cx="72808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main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BEC541E-4A07-409B-B331-B8B54BEEB61B}"/>
              </a:ext>
            </a:extLst>
          </p:cNvPr>
          <p:cNvSpPr/>
          <p:nvPr/>
        </p:nvSpPr>
        <p:spPr>
          <a:xfrm>
            <a:off x="10962" y="-2511"/>
            <a:ext cx="12166474" cy="217783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6F9A904-9641-4461-A740-6D54B8B09336}"/>
              </a:ext>
            </a:extLst>
          </p:cNvPr>
          <p:cNvSpPr txBox="1"/>
          <p:nvPr/>
        </p:nvSpPr>
        <p:spPr>
          <a:xfrm>
            <a:off x="8519491" y="202552"/>
            <a:ext cx="752129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aside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5BFC16-D7D1-44DB-8622-2A191A6B9EBA}"/>
              </a:ext>
            </a:extLst>
          </p:cNvPr>
          <p:cNvSpPr txBox="1"/>
          <p:nvPr/>
        </p:nvSpPr>
        <p:spPr>
          <a:xfrm>
            <a:off x="4625861" y="6259708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FF6BA04-AA53-487B-B988-8EFBBCEB9AE3}"/>
              </a:ext>
            </a:extLst>
          </p:cNvPr>
          <p:cNvSpPr txBox="1"/>
          <p:nvPr/>
        </p:nvSpPr>
        <p:spPr>
          <a:xfrm>
            <a:off x="6493154" y="11156935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366CBB1-078D-46B2-93FC-D51F6C2778A8}"/>
              </a:ext>
            </a:extLst>
          </p:cNvPr>
          <p:cNvSpPr txBox="1"/>
          <p:nvPr/>
        </p:nvSpPr>
        <p:spPr>
          <a:xfrm>
            <a:off x="6493154" y="16168638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FCD5281-6913-4964-BCD6-238A5C84B2AE}"/>
              </a:ext>
            </a:extLst>
          </p:cNvPr>
          <p:cNvSpPr txBox="1"/>
          <p:nvPr/>
        </p:nvSpPr>
        <p:spPr>
          <a:xfrm>
            <a:off x="6493153" y="21199262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F7C406D4-86F5-4185-ACEF-2A26841AD0A9}"/>
              </a:ext>
            </a:extLst>
          </p:cNvPr>
          <p:cNvSpPr/>
          <p:nvPr/>
        </p:nvSpPr>
        <p:spPr>
          <a:xfrm>
            <a:off x="10962" y="26475382"/>
            <a:ext cx="12166474" cy="383769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40756D8-6C6C-4901-BD5C-01719B608E72}"/>
              </a:ext>
            </a:extLst>
          </p:cNvPr>
          <p:cNvSpPr/>
          <p:nvPr/>
        </p:nvSpPr>
        <p:spPr>
          <a:xfrm>
            <a:off x="1763843" y="8614348"/>
            <a:ext cx="2043524" cy="206243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115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DF0E91F-8B7F-42CF-8610-ABF7FA084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03152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AFDD750-E952-4564-B67A-974BC7552CE7}"/>
              </a:ext>
            </a:extLst>
          </p:cNvPr>
          <p:cNvSpPr/>
          <p:nvPr/>
        </p:nvSpPr>
        <p:spPr>
          <a:xfrm>
            <a:off x="0" y="0"/>
            <a:ext cx="12192000" cy="21246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B7073-DF60-4E83-BC44-5E86A6169742}"/>
              </a:ext>
            </a:extLst>
          </p:cNvPr>
          <p:cNvSpPr txBox="1"/>
          <p:nvPr/>
        </p:nvSpPr>
        <p:spPr>
          <a:xfrm>
            <a:off x="10932608" y="1717409"/>
            <a:ext cx="938077" cy="36933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header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CB16970-2A9D-436F-B4D1-77BE6D2E6010}"/>
              </a:ext>
            </a:extLst>
          </p:cNvPr>
          <p:cNvSpPr/>
          <p:nvPr/>
        </p:nvSpPr>
        <p:spPr>
          <a:xfrm>
            <a:off x="113545" y="2199689"/>
            <a:ext cx="8063366" cy="416938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B0737F2-9653-4146-BDA2-45A1AE68B9F5}"/>
              </a:ext>
            </a:extLst>
          </p:cNvPr>
          <p:cNvSpPr/>
          <p:nvPr/>
        </p:nvSpPr>
        <p:spPr>
          <a:xfrm>
            <a:off x="0" y="2164349"/>
            <a:ext cx="12192000" cy="478267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3C4196F-B6C1-463F-877C-D1A97E6A2824}"/>
              </a:ext>
            </a:extLst>
          </p:cNvPr>
          <p:cNvSpPr/>
          <p:nvPr/>
        </p:nvSpPr>
        <p:spPr>
          <a:xfrm>
            <a:off x="321734" y="2870201"/>
            <a:ext cx="7657345" cy="1377604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030A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7D7B25-DBA0-4429-B195-CB4D99D19EB5}"/>
              </a:ext>
            </a:extLst>
          </p:cNvPr>
          <p:cNvSpPr txBox="1"/>
          <p:nvPr/>
        </p:nvSpPr>
        <p:spPr>
          <a:xfrm>
            <a:off x="5192784" y="1795017"/>
            <a:ext cx="57419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nav</a:t>
            </a:r>
            <a:endParaRPr lang="ko-KR" altLang="en-US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4BDDB93-AACF-44CE-8B3E-1B4EC0BEF2B7}"/>
              </a:ext>
            </a:extLst>
          </p:cNvPr>
          <p:cNvSpPr/>
          <p:nvPr/>
        </p:nvSpPr>
        <p:spPr>
          <a:xfrm>
            <a:off x="0" y="2682328"/>
            <a:ext cx="12192000" cy="232790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D0DA57-C698-4B9A-AE13-85B1ED36CF4A}"/>
              </a:ext>
            </a:extLst>
          </p:cNvPr>
          <p:cNvSpPr txBox="1"/>
          <p:nvPr/>
        </p:nvSpPr>
        <p:spPr>
          <a:xfrm>
            <a:off x="7024031" y="1849981"/>
            <a:ext cx="397495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71C9DB37-DF76-432E-87E6-8D405E1E055F}"/>
              </a:ext>
            </a:extLst>
          </p:cNvPr>
          <p:cNvSpPr/>
          <p:nvPr/>
        </p:nvSpPr>
        <p:spPr>
          <a:xfrm>
            <a:off x="0" y="26001132"/>
            <a:ext cx="12192000" cy="435382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7B82068A-046D-4FC8-B4C6-1966B7C59469}"/>
              </a:ext>
            </a:extLst>
          </p:cNvPr>
          <p:cNvSpPr/>
          <p:nvPr/>
        </p:nvSpPr>
        <p:spPr>
          <a:xfrm>
            <a:off x="321734" y="2870200"/>
            <a:ext cx="7657345" cy="138864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D28E615-DBEE-458D-BFF4-CDA2E7A503B0}"/>
              </a:ext>
            </a:extLst>
          </p:cNvPr>
          <p:cNvSpPr/>
          <p:nvPr/>
        </p:nvSpPr>
        <p:spPr>
          <a:xfrm>
            <a:off x="8176911" y="4298561"/>
            <a:ext cx="3810042" cy="21529083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1654D9-DD40-4E16-B532-AC1F95FA60D9}"/>
              </a:ext>
            </a:extLst>
          </p:cNvPr>
          <p:cNvSpPr txBox="1"/>
          <p:nvPr/>
        </p:nvSpPr>
        <p:spPr>
          <a:xfrm>
            <a:off x="2168085" y="2890131"/>
            <a:ext cx="752129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aside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62382A0-E04F-48A2-8DF2-BA411F529C99}"/>
              </a:ext>
            </a:extLst>
          </p:cNvPr>
          <p:cNvSpPr/>
          <p:nvPr/>
        </p:nvSpPr>
        <p:spPr>
          <a:xfrm>
            <a:off x="150994" y="9453506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C8F224-7EFF-4839-AFF7-DA73EC88E7E4}"/>
              </a:ext>
            </a:extLst>
          </p:cNvPr>
          <p:cNvSpPr txBox="1"/>
          <p:nvPr/>
        </p:nvSpPr>
        <p:spPr>
          <a:xfrm>
            <a:off x="5232559" y="9464550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2400FEF-851D-424C-AA6F-D80CC6623600}"/>
              </a:ext>
            </a:extLst>
          </p:cNvPr>
          <p:cNvSpPr/>
          <p:nvPr/>
        </p:nvSpPr>
        <p:spPr>
          <a:xfrm>
            <a:off x="150994" y="10806654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11AB0-7752-440A-B622-9A1AC2DF506C}"/>
              </a:ext>
            </a:extLst>
          </p:cNvPr>
          <p:cNvSpPr txBox="1"/>
          <p:nvPr/>
        </p:nvSpPr>
        <p:spPr>
          <a:xfrm>
            <a:off x="5232559" y="1083624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74E513CB-8BDC-4F8C-B73F-45B59620F0EE}"/>
              </a:ext>
            </a:extLst>
          </p:cNvPr>
          <p:cNvSpPr/>
          <p:nvPr/>
        </p:nvSpPr>
        <p:spPr>
          <a:xfrm>
            <a:off x="150994" y="12166220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4C39F9-6A8C-4265-B38A-7DD1E6750145}"/>
              </a:ext>
            </a:extLst>
          </p:cNvPr>
          <p:cNvSpPr txBox="1"/>
          <p:nvPr/>
        </p:nvSpPr>
        <p:spPr>
          <a:xfrm>
            <a:off x="5232559" y="12177264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33213BF0-065A-4777-886E-07F0DDD12D6F}"/>
              </a:ext>
            </a:extLst>
          </p:cNvPr>
          <p:cNvSpPr/>
          <p:nvPr/>
        </p:nvSpPr>
        <p:spPr>
          <a:xfrm>
            <a:off x="150994" y="13507243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DA6E47-9988-4A85-A045-9049CFDC308C}"/>
              </a:ext>
            </a:extLst>
          </p:cNvPr>
          <p:cNvSpPr txBox="1"/>
          <p:nvPr/>
        </p:nvSpPr>
        <p:spPr>
          <a:xfrm>
            <a:off x="5232559" y="1351828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FBF4552D-AE87-46D6-B42C-72C3E1CCEE3E}"/>
              </a:ext>
            </a:extLst>
          </p:cNvPr>
          <p:cNvSpPr/>
          <p:nvPr/>
        </p:nvSpPr>
        <p:spPr>
          <a:xfrm>
            <a:off x="150994" y="14878935"/>
            <a:ext cx="7874924" cy="1440874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19531B5-91A3-4C97-B85E-4CE3E311FE37}"/>
              </a:ext>
            </a:extLst>
          </p:cNvPr>
          <p:cNvSpPr txBox="1"/>
          <p:nvPr/>
        </p:nvSpPr>
        <p:spPr>
          <a:xfrm>
            <a:off x="5232558" y="14889978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91BF3DA5-7D6E-4BB0-9576-6FDBF7EAF74E}"/>
              </a:ext>
            </a:extLst>
          </p:cNvPr>
          <p:cNvSpPr/>
          <p:nvPr/>
        </p:nvSpPr>
        <p:spPr>
          <a:xfrm>
            <a:off x="150994" y="16330853"/>
            <a:ext cx="7874924" cy="144549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8CC137F-5C73-4CF5-B50F-E5010132887B}"/>
              </a:ext>
            </a:extLst>
          </p:cNvPr>
          <p:cNvSpPr txBox="1"/>
          <p:nvPr/>
        </p:nvSpPr>
        <p:spPr>
          <a:xfrm>
            <a:off x="5232558" y="16345567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14C5C14-A5E0-4D23-BAB5-97D1DB27A2F2}"/>
              </a:ext>
            </a:extLst>
          </p:cNvPr>
          <p:cNvSpPr/>
          <p:nvPr/>
        </p:nvSpPr>
        <p:spPr>
          <a:xfrm>
            <a:off x="150994" y="20465812"/>
            <a:ext cx="7874924" cy="140307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32580CE-D427-4989-B498-1713A89E800E}"/>
              </a:ext>
            </a:extLst>
          </p:cNvPr>
          <p:cNvSpPr txBox="1"/>
          <p:nvPr/>
        </p:nvSpPr>
        <p:spPr>
          <a:xfrm>
            <a:off x="5232557" y="2047685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D7167D31-2B35-45AA-9F78-A0AA69970D53}"/>
              </a:ext>
            </a:extLst>
          </p:cNvPr>
          <p:cNvSpPr/>
          <p:nvPr/>
        </p:nvSpPr>
        <p:spPr>
          <a:xfrm>
            <a:off x="150994" y="17765077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B37FB16-0686-45C6-996A-A4AC7B9F0502}"/>
              </a:ext>
            </a:extLst>
          </p:cNvPr>
          <p:cNvSpPr txBox="1"/>
          <p:nvPr/>
        </p:nvSpPr>
        <p:spPr>
          <a:xfrm>
            <a:off x="5232559" y="1777612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2A8B9510-1A6A-404A-9EC1-9C51549500F1}"/>
              </a:ext>
            </a:extLst>
          </p:cNvPr>
          <p:cNvSpPr/>
          <p:nvPr/>
        </p:nvSpPr>
        <p:spPr>
          <a:xfrm>
            <a:off x="150994" y="19115445"/>
            <a:ext cx="7874924" cy="137169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DB7BB30-26D5-429F-A7B3-F2BD6853200C}"/>
              </a:ext>
            </a:extLst>
          </p:cNvPr>
          <p:cNvSpPr txBox="1"/>
          <p:nvPr/>
        </p:nvSpPr>
        <p:spPr>
          <a:xfrm>
            <a:off x="5232559" y="19105165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ECCD8C2-0ED9-494E-B1D9-16CF98E213B9}"/>
              </a:ext>
            </a:extLst>
          </p:cNvPr>
          <p:cNvSpPr/>
          <p:nvPr/>
        </p:nvSpPr>
        <p:spPr>
          <a:xfrm>
            <a:off x="8305800" y="18707100"/>
            <a:ext cx="3543300" cy="200215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BF6C55D-38AA-4826-B6E5-6B0CCD2F5B5F}"/>
              </a:ext>
            </a:extLst>
          </p:cNvPr>
          <p:cNvSpPr txBox="1"/>
          <p:nvPr/>
        </p:nvSpPr>
        <p:spPr>
          <a:xfrm>
            <a:off x="10772774" y="4984434"/>
            <a:ext cx="757639" cy="369332"/>
          </a:xfrm>
          <a:prstGeom prst="rect">
            <a:avLst/>
          </a:prstGeom>
          <a:solidFill>
            <a:srgbClr val="FF8001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aside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296F847B-4C93-43E9-A780-36EE6BACAE3D}"/>
              </a:ext>
            </a:extLst>
          </p:cNvPr>
          <p:cNvSpPr/>
          <p:nvPr/>
        </p:nvSpPr>
        <p:spPr>
          <a:xfrm>
            <a:off x="8305800" y="4997252"/>
            <a:ext cx="3543300" cy="200511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217788C-BFC2-41B1-A167-7AA80F9DC276}"/>
              </a:ext>
            </a:extLst>
          </p:cNvPr>
          <p:cNvSpPr/>
          <p:nvPr/>
        </p:nvSpPr>
        <p:spPr>
          <a:xfrm>
            <a:off x="8305800" y="8809372"/>
            <a:ext cx="3543300" cy="876234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8C65CDD-9025-4614-A9C7-A2587381FE93}"/>
              </a:ext>
            </a:extLst>
          </p:cNvPr>
          <p:cNvSpPr txBox="1"/>
          <p:nvPr/>
        </p:nvSpPr>
        <p:spPr>
          <a:xfrm>
            <a:off x="9050179" y="8440040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2EB56136-2018-4580-BF40-25AAF1E76552}"/>
              </a:ext>
            </a:extLst>
          </p:cNvPr>
          <p:cNvSpPr/>
          <p:nvPr/>
        </p:nvSpPr>
        <p:spPr>
          <a:xfrm>
            <a:off x="8300813" y="2866994"/>
            <a:ext cx="3569453" cy="1425248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B7598BA-DCDA-4E00-8BFB-3B470A696FE4}"/>
              </a:ext>
            </a:extLst>
          </p:cNvPr>
          <p:cNvSpPr txBox="1"/>
          <p:nvPr/>
        </p:nvSpPr>
        <p:spPr>
          <a:xfrm>
            <a:off x="10301810" y="2870201"/>
            <a:ext cx="966931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8A176518-3755-400B-8CFE-6371C3A24612}"/>
              </a:ext>
            </a:extLst>
          </p:cNvPr>
          <p:cNvSpPr/>
          <p:nvPr/>
        </p:nvSpPr>
        <p:spPr>
          <a:xfrm>
            <a:off x="62315" y="8335904"/>
            <a:ext cx="8105632" cy="13695405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21714CC-C22E-43E2-B2BE-3F02B95C3C5D}"/>
              </a:ext>
            </a:extLst>
          </p:cNvPr>
          <p:cNvSpPr txBox="1"/>
          <p:nvPr/>
        </p:nvSpPr>
        <p:spPr>
          <a:xfrm>
            <a:off x="4971839" y="8335904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3032B74-E2B2-4280-932C-C5B48A1135EF}"/>
              </a:ext>
            </a:extLst>
          </p:cNvPr>
          <p:cNvSpPr txBox="1"/>
          <p:nvPr/>
        </p:nvSpPr>
        <p:spPr>
          <a:xfrm>
            <a:off x="7851521" y="2685535"/>
            <a:ext cx="728084" cy="369332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main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3082C183-DACF-4E38-BEB1-9011B0C509B8}"/>
              </a:ext>
            </a:extLst>
          </p:cNvPr>
          <p:cNvSpPr/>
          <p:nvPr/>
        </p:nvSpPr>
        <p:spPr>
          <a:xfrm>
            <a:off x="60384" y="22043310"/>
            <a:ext cx="8105632" cy="378433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D5D4D1D-DC82-4607-9713-5C729D7737A1}"/>
              </a:ext>
            </a:extLst>
          </p:cNvPr>
          <p:cNvSpPr txBox="1"/>
          <p:nvPr/>
        </p:nvSpPr>
        <p:spPr>
          <a:xfrm>
            <a:off x="5094807" y="22020677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7B1F5D34-5F0D-4789-AA9E-45908A2D0A1C}"/>
              </a:ext>
            </a:extLst>
          </p:cNvPr>
          <p:cNvSpPr/>
          <p:nvPr/>
        </p:nvSpPr>
        <p:spPr>
          <a:xfrm>
            <a:off x="60384" y="4298561"/>
            <a:ext cx="8116528" cy="403734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8F83E0F-1568-4739-ACCA-563CCBB338C8}"/>
              </a:ext>
            </a:extLst>
          </p:cNvPr>
          <p:cNvSpPr txBox="1"/>
          <p:nvPr/>
        </p:nvSpPr>
        <p:spPr>
          <a:xfrm>
            <a:off x="4979286" y="4308513"/>
            <a:ext cx="1001191" cy="369332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section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81A71F6-86DA-4402-9E89-E392C6F34B73}"/>
              </a:ext>
            </a:extLst>
          </p:cNvPr>
          <p:cNvSpPr txBox="1"/>
          <p:nvPr/>
        </p:nvSpPr>
        <p:spPr>
          <a:xfrm>
            <a:off x="10944729" y="1869141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86B336B1-3BD3-490D-A108-E9F717A7215A}"/>
              </a:ext>
            </a:extLst>
          </p:cNvPr>
          <p:cNvSpPr/>
          <p:nvPr/>
        </p:nvSpPr>
        <p:spPr>
          <a:xfrm>
            <a:off x="113545" y="26116579"/>
            <a:ext cx="3850446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4715F05-7E14-4FA3-982C-F7F959EF1A25}"/>
              </a:ext>
            </a:extLst>
          </p:cNvPr>
          <p:cNvSpPr txBox="1"/>
          <p:nvPr/>
        </p:nvSpPr>
        <p:spPr>
          <a:xfrm>
            <a:off x="2984366" y="2697844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474F43E9-3D01-4906-AC9F-360DC6E1BF61}"/>
              </a:ext>
            </a:extLst>
          </p:cNvPr>
          <p:cNvSpPr/>
          <p:nvPr/>
        </p:nvSpPr>
        <p:spPr>
          <a:xfrm>
            <a:off x="4119679" y="26127297"/>
            <a:ext cx="3901544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59F8725-3607-4083-AF1F-CE563C4AAB61}"/>
              </a:ext>
            </a:extLst>
          </p:cNvPr>
          <p:cNvSpPr txBox="1"/>
          <p:nvPr/>
        </p:nvSpPr>
        <p:spPr>
          <a:xfrm>
            <a:off x="7024031" y="26975871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E7D5B0D6-0730-4F14-9ED5-6D404AF2B2F7}"/>
              </a:ext>
            </a:extLst>
          </p:cNvPr>
          <p:cNvSpPr/>
          <p:nvPr/>
        </p:nvSpPr>
        <p:spPr>
          <a:xfrm>
            <a:off x="8176912" y="26102003"/>
            <a:ext cx="3901544" cy="124320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31A0FD2-6B41-4B09-9F6E-92A7E81A9940}"/>
              </a:ext>
            </a:extLst>
          </p:cNvPr>
          <p:cNvSpPr txBox="1"/>
          <p:nvPr/>
        </p:nvSpPr>
        <p:spPr>
          <a:xfrm>
            <a:off x="11076012" y="26990447"/>
            <a:ext cx="894002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50376E-2AF9-443B-8637-9F239C41F002}"/>
              </a:ext>
            </a:extLst>
          </p:cNvPr>
          <p:cNvSpPr txBox="1"/>
          <p:nvPr/>
        </p:nvSpPr>
        <p:spPr>
          <a:xfrm>
            <a:off x="7315200" y="26001131"/>
            <a:ext cx="861711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/>
              <a:t>footer</a:t>
            </a:r>
            <a:endParaRPr lang="ko-KR" altLang="en-US" b="1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8E4ED6EE-3C5C-4C34-A4BE-CFFAE6FD33EC}"/>
              </a:ext>
            </a:extLst>
          </p:cNvPr>
          <p:cNvSpPr/>
          <p:nvPr/>
        </p:nvSpPr>
        <p:spPr>
          <a:xfrm>
            <a:off x="224558" y="22523952"/>
            <a:ext cx="2555587" cy="225721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A07D12A-6AE2-4679-BBAA-60C311BAE45B}"/>
              </a:ext>
            </a:extLst>
          </p:cNvPr>
          <p:cNvSpPr/>
          <p:nvPr/>
        </p:nvSpPr>
        <p:spPr>
          <a:xfrm>
            <a:off x="5484208" y="22523953"/>
            <a:ext cx="2555587" cy="225721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A65FE23F-606F-44CC-A4ED-17C9DDA3841C}"/>
              </a:ext>
            </a:extLst>
          </p:cNvPr>
          <p:cNvSpPr/>
          <p:nvPr/>
        </p:nvSpPr>
        <p:spPr>
          <a:xfrm>
            <a:off x="2854384" y="22527372"/>
            <a:ext cx="2544810" cy="225721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E166FDA-96FA-42D3-AE00-B1E70573722E}"/>
              </a:ext>
            </a:extLst>
          </p:cNvPr>
          <p:cNvSpPr txBox="1"/>
          <p:nvPr/>
        </p:nvSpPr>
        <p:spPr>
          <a:xfrm>
            <a:off x="1862825" y="24765456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9F1C565-BCEB-4059-9D6A-978B6748D15C}"/>
              </a:ext>
            </a:extLst>
          </p:cNvPr>
          <p:cNvSpPr txBox="1"/>
          <p:nvPr/>
        </p:nvSpPr>
        <p:spPr>
          <a:xfrm>
            <a:off x="4516643" y="24781163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8CD7990-ACE0-48B1-B89E-60B20C350EC8}"/>
              </a:ext>
            </a:extLst>
          </p:cNvPr>
          <p:cNvSpPr txBox="1"/>
          <p:nvPr/>
        </p:nvSpPr>
        <p:spPr>
          <a:xfrm>
            <a:off x="7116581" y="24781163"/>
            <a:ext cx="863441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article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389A49DE-6DE8-494B-A5E5-9BEE8D6A306B}"/>
              </a:ext>
            </a:extLst>
          </p:cNvPr>
          <p:cNvSpPr/>
          <p:nvPr/>
        </p:nvSpPr>
        <p:spPr>
          <a:xfrm>
            <a:off x="31712" y="34942"/>
            <a:ext cx="12129225" cy="435566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6BB6395-7C45-43B2-B1A1-64E39B38C6BA}"/>
              </a:ext>
            </a:extLst>
          </p:cNvPr>
          <p:cNvSpPr txBox="1"/>
          <p:nvPr/>
        </p:nvSpPr>
        <p:spPr>
          <a:xfrm>
            <a:off x="1236377" y="453391"/>
            <a:ext cx="752129" cy="369332"/>
          </a:xfrm>
          <a:prstGeom prst="rect">
            <a:avLst/>
          </a:prstGeom>
          <a:solidFill>
            <a:srgbClr val="FF8001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aside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B955AD89-C8B4-4FDE-930E-37C7B35F3703}"/>
              </a:ext>
            </a:extLst>
          </p:cNvPr>
          <p:cNvSpPr/>
          <p:nvPr/>
        </p:nvSpPr>
        <p:spPr>
          <a:xfrm>
            <a:off x="224558" y="8780813"/>
            <a:ext cx="7814500" cy="62302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B3C5E16-A630-4FEB-8F06-C5765972F423}"/>
              </a:ext>
            </a:extLst>
          </p:cNvPr>
          <p:cNvSpPr txBox="1"/>
          <p:nvPr/>
        </p:nvSpPr>
        <p:spPr>
          <a:xfrm>
            <a:off x="3069855" y="8421761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E4A40E1F-1D94-494A-9F27-EE37BFD4F0FD}"/>
              </a:ext>
            </a:extLst>
          </p:cNvPr>
          <p:cNvSpPr/>
          <p:nvPr/>
        </p:nvSpPr>
        <p:spPr>
          <a:xfrm>
            <a:off x="267118" y="5380443"/>
            <a:ext cx="7771940" cy="2794962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F5CEEAD-C6FB-4DAA-AC0B-E036663CDBAD}"/>
              </a:ext>
            </a:extLst>
          </p:cNvPr>
          <p:cNvSpPr txBox="1"/>
          <p:nvPr/>
        </p:nvSpPr>
        <p:spPr>
          <a:xfrm>
            <a:off x="4746989" y="5010830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FC168CC4-B4CB-4EDA-9620-61B5727BD607}"/>
              </a:ext>
            </a:extLst>
          </p:cNvPr>
          <p:cNvSpPr/>
          <p:nvPr/>
        </p:nvSpPr>
        <p:spPr>
          <a:xfrm>
            <a:off x="1082734" y="28023600"/>
            <a:ext cx="1584266" cy="24657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26AD291C-75FD-4CB8-8637-C07A4034F77A}"/>
              </a:ext>
            </a:extLst>
          </p:cNvPr>
          <p:cNvSpPr/>
          <p:nvPr/>
        </p:nvSpPr>
        <p:spPr>
          <a:xfrm>
            <a:off x="1082734" y="28270170"/>
            <a:ext cx="4543855" cy="25695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688C2875-BD31-41E3-B197-3F56A2CEA74F}"/>
              </a:ext>
            </a:extLst>
          </p:cNvPr>
          <p:cNvSpPr/>
          <p:nvPr/>
        </p:nvSpPr>
        <p:spPr>
          <a:xfrm>
            <a:off x="1082733" y="28527119"/>
            <a:ext cx="4684247" cy="252079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8F43183-2388-4F85-B9D7-9D4F43F12A3E}"/>
              </a:ext>
            </a:extLst>
          </p:cNvPr>
          <p:cNvSpPr txBox="1"/>
          <p:nvPr/>
        </p:nvSpPr>
        <p:spPr>
          <a:xfrm>
            <a:off x="1951474" y="27685983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46B6041D-9D50-4FBC-B394-E1B8A45A1784}"/>
              </a:ext>
            </a:extLst>
          </p:cNvPr>
          <p:cNvSpPr txBox="1"/>
          <p:nvPr/>
        </p:nvSpPr>
        <p:spPr>
          <a:xfrm>
            <a:off x="4185251" y="27920938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77BAD8E-C6D9-44C8-BA09-EB3EFBB404CA}"/>
              </a:ext>
            </a:extLst>
          </p:cNvPr>
          <p:cNvSpPr txBox="1"/>
          <p:nvPr/>
        </p:nvSpPr>
        <p:spPr>
          <a:xfrm>
            <a:off x="2982863" y="28765644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AFF8765C-792A-43F2-8F1C-9CE1AB3798A1}"/>
              </a:ext>
            </a:extLst>
          </p:cNvPr>
          <p:cNvSpPr/>
          <p:nvPr/>
        </p:nvSpPr>
        <p:spPr>
          <a:xfrm>
            <a:off x="267118" y="29157695"/>
            <a:ext cx="6674702" cy="256950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DEE48B4-02E4-4280-8315-3249966FBC8B}"/>
              </a:ext>
            </a:extLst>
          </p:cNvPr>
          <p:cNvSpPr txBox="1"/>
          <p:nvPr/>
        </p:nvSpPr>
        <p:spPr>
          <a:xfrm>
            <a:off x="5604974" y="29423810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CC417693-03EB-4283-BD2C-522719460A66}"/>
              </a:ext>
            </a:extLst>
          </p:cNvPr>
          <p:cNvSpPr/>
          <p:nvPr/>
        </p:nvSpPr>
        <p:spPr>
          <a:xfrm>
            <a:off x="8305800" y="21358860"/>
            <a:ext cx="3578268" cy="4145280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07EBD35-7CB5-4D0E-8665-0B9F232D7FDE}"/>
              </a:ext>
            </a:extLst>
          </p:cNvPr>
          <p:cNvSpPr txBox="1"/>
          <p:nvPr/>
        </p:nvSpPr>
        <p:spPr>
          <a:xfrm>
            <a:off x="8921903" y="25150495"/>
            <a:ext cx="732893" cy="36933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table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id="{2C546004-3EAB-4862-A4E1-F28CA8AC7D44}"/>
              </a:ext>
            </a:extLst>
          </p:cNvPr>
          <p:cNvSpPr/>
          <p:nvPr/>
        </p:nvSpPr>
        <p:spPr>
          <a:xfrm>
            <a:off x="2682522" y="915226"/>
            <a:ext cx="6156678" cy="77027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61E1D7D-9F73-4C32-8E6C-E7A1FDADB6DB}"/>
              </a:ext>
            </a:extLst>
          </p:cNvPr>
          <p:cNvSpPr txBox="1"/>
          <p:nvPr/>
        </p:nvSpPr>
        <p:spPr>
          <a:xfrm>
            <a:off x="6633115" y="534578"/>
            <a:ext cx="719043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form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2C1C1D76-3C8D-4034-875C-ECC15CF5FB8D}"/>
              </a:ext>
            </a:extLst>
          </p:cNvPr>
          <p:cNvSpPr/>
          <p:nvPr/>
        </p:nvSpPr>
        <p:spPr>
          <a:xfrm>
            <a:off x="8324688" y="7631339"/>
            <a:ext cx="3524412" cy="758921"/>
          </a:xfrm>
          <a:prstGeom prst="rect">
            <a:avLst/>
          </a:prstGeom>
          <a:noFill/>
          <a:ln w="38100">
            <a:solidFill>
              <a:srgbClr val="FF80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EFF7E25-142E-4742-BCF6-03C7C5368749}"/>
              </a:ext>
            </a:extLst>
          </p:cNvPr>
          <p:cNvSpPr txBox="1"/>
          <p:nvPr/>
        </p:nvSpPr>
        <p:spPr>
          <a:xfrm>
            <a:off x="9791612" y="7255688"/>
            <a:ext cx="433223" cy="369332"/>
          </a:xfrm>
          <a:prstGeom prst="rect">
            <a:avLst/>
          </a:prstGeom>
          <a:solidFill>
            <a:srgbClr val="FF8001"/>
          </a:solidFill>
          <a:ln w="158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b="1" dirty="0" err="1">
                <a:solidFill>
                  <a:schemeClr val="bg1"/>
                </a:solidFill>
              </a:rPr>
              <a:t>ul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380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1817</TotalTime>
  <Words>61</Words>
  <Application>Microsoft Office PowerPoint</Application>
  <PresentationFormat>와이드스크린</PresentationFormat>
  <Paragraphs>61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23</cp:revision>
  <dcterms:created xsi:type="dcterms:W3CDTF">2022-03-30T08:17:36Z</dcterms:created>
  <dcterms:modified xsi:type="dcterms:W3CDTF">2022-03-31T15:06:24Z</dcterms:modified>
</cp:coreProperties>
</file>

<file path=docProps/thumbnail.jpeg>
</file>